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5zU54eVCG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i="1" dirty="0" smtClean="0"/>
              <a:t>Међу својима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Владислав Петковић Дис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2" y="4343400"/>
            <a:ext cx="29622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69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Владислав Петковић Дис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Јединствена и непоновљива личност у српској поезији.</a:t>
            </a:r>
          </a:p>
          <a:p>
            <a:r>
              <a:rPr lang="sr-Cyrl-RS" dirty="0" smtClean="0"/>
              <a:t>Надимак асоцира на Дантеов (</a:t>
            </a:r>
            <a:r>
              <a:rPr lang="sr-Cyrl-RS" i="1" dirty="0" smtClean="0"/>
              <a:t>Божанствена комедија)</a:t>
            </a:r>
            <a:r>
              <a:rPr lang="sr-Cyrl-RS" dirty="0" smtClean="0"/>
              <a:t> ужарени град – Дис. Могли бисмо заједно са Андрићевим Гојом закључити о пакленом и демонском пореклу овог песника (српска наука о књижевности ово негира).</a:t>
            </a:r>
          </a:p>
          <a:p>
            <a:r>
              <a:rPr lang="sr-Cyrl-RS" i="1" dirty="0" smtClean="0"/>
              <a:t>Уклети песник </a:t>
            </a:r>
            <a:r>
              <a:rPr lang="sr-Cyrl-RS" dirty="0" smtClean="0"/>
              <a:t>(рекла би И. Секулић).</a:t>
            </a:r>
          </a:p>
          <a:p>
            <a:r>
              <a:rPr lang="sr-Cyrl-RS" b="1" dirty="0" smtClean="0"/>
              <a:t>Трагичан јунак</a:t>
            </a:r>
            <a:r>
              <a:rPr lang="sr-Cyrl-RS" dirty="0" smtClean="0"/>
              <a:t> у сваком смислу.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838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Прочитај песму па запиши у свесци: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i="1" dirty="0" smtClean="0"/>
              <a:t>Међу својима, </a:t>
            </a:r>
            <a:r>
              <a:rPr lang="sr-Cyrl-RS" b="1" i="1" dirty="0" smtClean="0"/>
              <a:t>В. Петковић Дис</a:t>
            </a:r>
            <a:endParaRPr lang="sr-Cyrl-RS" i="1" dirty="0" smtClean="0"/>
          </a:p>
          <a:p>
            <a:pPr marL="0" indent="0">
              <a:buNone/>
            </a:pPr>
            <a:r>
              <a:rPr lang="sr-Cyrl-RS" dirty="0" smtClean="0"/>
              <a:t>Владислав Петковић Дис је прошао голготу Првог светског рата и није дочекао његов крај. Утопио се 1917. код Крфа, када је торпедован брод на којем се налазио. Објавио је две збирке песама: </a:t>
            </a:r>
            <a:r>
              <a:rPr lang="sr-Cyrl-RS" i="1" dirty="0" smtClean="0"/>
              <a:t>Утопљене душе </a:t>
            </a:r>
            <a:r>
              <a:rPr lang="sr-Cyrl-RS" dirty="0" smtClean="0"/>
              <a:t>и </a:t>
            </a:r>
            <a:r>
              <a:rPr lang="sr-Cyrl-RS" i="1" dirty="0" smtClean="0"/>
              <a:t>Ми чекамо цара.</a:t>
            </a:r>
            <a:endParaRPr lang="sr-Cyrl-RS" dirty="0" smtClean="0"/>
          </a:p>
          <a:p>
            <a:r>
              <a:rPr lang="sr-Cyrl-RS" b="1" dirty="0" smtClean="0"/>
              <a:t>Елегија</a:t>
            </a:r>
            <a:r>
              <a:rPr lang="sr-Cyrl-RS" dirty="0" smtClean="0"/>
              <a:t> – врста лирске песме у којој се изражавају туга и жаљење за нечим одузетим или недостижним.</a:t>
            </a:r>
          </a:p>
          <a:p>
            <a:r>
              <a:rPr lang="sr-Cyrl-RS" i="1" dirty="0" smtClean="0"/>
              <a:t>Задатак:</a:t>
            </a:r>
          </a:p>
          <a:p>
            <a:pPr marL="0" indent="0">
              <a:buNone/>
            </a:pPr>
            <a:r>
              <a:rPr lang="sr-Cyrl-RS" dirty="0" smtClean="0"/>
              <a:t>Издвој у песми мотиве у којима је елегичност најизразитија и образложи своје мишљење.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2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96200" cy="1249362"/>
          </a:xfrm>
        </p:spPr>
        <p:txBody>
          <a:bodyPr>
            <a:normAutofit fontScale="90000"/>
          </a:bodyPr>
          <a:lstStyle/>
          <a:p>
            <a:r>
              <a:rPr lang="sr-Cyrl-RS" dirty="0"/>
              <a:t> </a:t>
            </a:r>
            <a:r>
              <a:rPr lang="sr-Cyrl-RS" dirty="0" smtClean="0"/>
              <a:t>У свесци одговори на питања (препиши и питања):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youtu.be/Q5zU54eVCGU</a:t>
            </a:r>
            <a:endParaRPr lang="sr-Latn-RS" dirty="0" smtClean="0"/>
          </a:p>
          <a:p>
            <a:r>
              <a:rPr lang="sr-Cyrl-RS" dirty="0" smtClean="0"/>
              <a:t>Коме се обраћа лирски субјекат?</a:t>
            </a:r>
          </a:p>
          <a:p>
            <a:r>
              <a:rPr lang="sr-Cyrl-RS" dirty="0" smtClean="0"/>
              <a:t>Како разумеш метафору о поноћи у срцу лирског субјекта?</a:t>
            </a:r>
          </a:p>
          <a:p>
            <a:r>
              <a:rPr lang="sr-Cyrl-RS" dirty="0" smtClean="0"/>
              <a:t>Коме је посвећена највећа пажња у песми?</a:t>
            </a:r>
          </a:p>
          <a:p>
            <a:r>
              <a:rPr lang="sr-Cyrl-RS" dirty="0" smtClean="0"/>
              <a:t>Протумачи значење метафоре </a:t>
            </a:r>
            <a:r>
              <a:rPr lang="sr-Cyrl-RS" i="1" dirty="0" smtClean="0"/>
              <a:t>лепа звезда, мајка и робиња </a:t>
            </a:r>
            <a:r>
              <a:rPr lang="sr-Cyrl-RS" dirty="0" smtClean="0"/>
              <a:t>(ко, коме, зашто).</a:t>
            </a:r>
          </a:p>
          <a:p>
            <a:r>
              <a:rPr lang="sr-Cyrl-RS" dirty="0" smtClean="0"/>
              <a:t>Зашто су слике завичаја потребне лирском субјекту? Обрати пажњу на опис лепоте пролећа у Србији.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5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Настављамо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Анализирај стих </a:t>
            </a:r>
            <a:r>
              <a:rPr lang="sr-Cyrl-RS" i="1" dirty="0" smtClean="0"/>
              <a:t>И мирише земља која стално расте / На гроб и тишину, мој далеки друже.</a:t>
            </a:r>
          </a:p>
          <a:p>
            <a:r>
              <a:rPr lang="sr-Cyrl-RS" dirty="0" smtClean="0"/>
              <a:t>Како је лирски субјекат, упркос раздвојености, био </a:t>
            </a:r>
            <a:r>
              <a:rPr lang="sr-Cyrl-RS" i="1" dirty="0" smtClean="0"/>
              <a:t>међу својима?</a:t>
            </a:r>
          </a:p>
          <a:p>
            <a:r>
              <a:rPr lang="sr-Cyrl-RS" dirty="0" smtClean="0"/>
              <a:t>Метричка анализа песме: број и врста строфа, врста стиха и риме.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3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 знатижељне!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Можда спава са очима изван сваког зла,</a:t>
            </a:r>
          </a:p>
          <a:p>
            <a:pPr marL="0" indent="0">
              <a:buNone/>
            </a:pPr>
            <a:r>
              <a:rPr lang="ru-RU" i="1" dirty="0"/>
              <a:t>Изван ствари, илузија, изван живота</a:t>
            </a:r>
          </a:p>
          <a:p>
            <a:pPr marL="0" indent="0">
              <a:buNone/>
            </a:pPr>
            <a:r>
              <a:rPr lang="ru-RU" i="1" dirty="0"/>
              <a:t>И с њом спава невиђена њена </a:t>
            </a:r>
            <a:r>
              <a:rPr lang="ru-RU" i="1" dirty="0" smtClean="0"/>
              <a:t>лепота</a:t>
            </a:r>
          </a:p>
          <a:p>
            <a:pPr marL="0" indent="0">
              <a:buNone/>
            </a:pPr>
            <a:r>
              <a:rPr lang="ru-RU" dirty="0" smtClean="0"/>
              <a:t>Прочитај још коју Дисову песму (нека те наведени стихови подстакну на то). Можда ти неће одмах све бити кристално јасно, али у једно сам сигурна: </a:t>
            </a:r>
            <a:r>
              <a:rPr lang="ru-RU" b="1" dirty="0" smtClean="0"/>
              <a:t>ОСТАЋЕШ БЕЗ ДАХА!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6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2" y="609600"/>
            <a:ext cx="8359098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101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332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Владислав Петковић Дис</vt:lpstr>
      <vt:lpstr>Владислав Петковић Дис</vt:lpstr>
      <vt:lpstr>Прочитај песму па запиши у свесци:</vt:lpstr>
      <vt:lpstr> У свесци одговори на питања (препиши и питања):</vt:lpstr>
      <vt:lpstr>Настављамо</vt:lpstr>
      <vt:lpstr>За знатижељне!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Владислав Петковић Дис</dc:title>
  <dc:creator>win10</dc:creator>
  <cp:lastModifiedBy>win10</cp:lastModifiedBy>
  <cp:revision>13</cp:revision>
  <dcterms:created xsi:type="dcterms:W3CDTF">2006-08-16T00:00:00Z</dcterms:created>
  <dcterms:modified xsi:type="dcterms:W3CDTF">2020-04-24T09:47:04Z</dcterms:modified>
</cp:coreProperties>
</file>